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Notas para a presentación
_colorPreset: dark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![height:50px ](01-fonte/atx20-24.png)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![height:50px ](01-fonte/atx12vo.jpg)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![height:50px ](01-fonte/atx12vo-signal.png)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2022-12-31T13:36:39Z</dcterms:created>
  <dcterms:modified xsi:type="dcterms:W3CDTF">2022-12-31T13:36:39Z</dcterms:modified>
</cp:coreProperties>
</file>